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90" y="-2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54F3259-06CB-4DB5-8CD7-CCC5B3DEA9ED}" type="datetimeFigureOut">
              <a:rPr lang="en-US" smtClean="0"/>
              <a:t>4/29/2014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4138C61-6000-4561-A372-FC025C9BD10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4F3259-06CB-4DB5-8CD7-CCC5B3DEA9ED}" type="datetimeFigureOut">
              <a:rPr lang="en-US" smtClean="0"/>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38C61-6000-4561-A372-FC025C9BD1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4F3259-06CB-4DB5-8CD7-CCC5B3DEA9ED}" type="datetimeFigureOut">
              <a:rPr lang="en-US" smtClean="0"/>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38C61-6000-4561-A372-FC025C9BD10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54F3259-06CB-4DB5-8CD7-CCC5B3DEA9ED}" type="datetimeFigureOut">
              <a:rPr lang="en-US" smtClean="0"/>
              <a:t>4/29/2014</a:t>
            </a:fld>
            <a:endParaRPr lang="en-US"/>
          </a:p>
        </p:txBody>
      </p:sp>
      <p:sp>
        <p:nvSpPr>
          <p:cNvPr id="9" name="Slide Number Placeholder 8"/>
          <p:cNvSpPr>
            <a:spLocks noGrp="1"/>
          </p:cNvSpPr>
          <p:nvPr>
            <p:ph type="sldNum" sz="quarter" idx="15"/>
          </p:nvPr>
        </p:nvSpPr>
        <p:spPr/>
        <p:txBody>
          <a:bodyPr rtlCol="0"/>
          <a:lstStyle/>
          <a:p>
            <a:fld id="{A4138C61-6000-4561-A372-FC025C9BD104}"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54F3259-06CB-4DB5-8CD7-CCC5B3DEA9ED}" type="datetimeFigureOut">
              <a:rPr lang="en-US" smtClean="0"/>
              <a:t>4/29/2014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4138C61-6000-4561-A372-FC025C9BD10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54F3259-06CB-4DB5-8CD7-CCC5B3DEA9ED}" type="datetimeFigureOut">
              <a:rPr lang="en-US" smtClean="0"/>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138C61-6000-4561-A372-FC025C9BD104}"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54F3259-06CB-4DB5-8CD7-CCC5B3DEA9ED}" type="datetimeFigureOut">
              <a:rPr lang="en-US" smtClean="0"/>
              <a:t>4/29/2014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138C61-6000-4561-A372-FC025C9BD104}"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54F3259-06CB-4DB5-8CD7-CCC5B3DEA9ED}" type="datetimeFigureOut">
              <a:rPr lang="en-US" smtClean="0"/>
              <a:t>4/29/2014</a:t>
            </a:fld>
            <a:endParaRPr lang="en-US"/>
          </a:p>
        </p:txBody>
      </p:sp>
      <p:sp>
        <p:nvSpPr>
          <p:cNvPr id="7" name="Slide Number Placeholder 6"/>
          <p:cNvSpPr>
            <a:spLocks noGrp="1"/>
          </p:cNvSpPr>
          <p:nvPr>
            <p:ph type="sldNum" sz="quarter" idx="11"/>
          </p:nvPr>
        </p:nvSpPr>
        <p:spPr/>
        <p:txBody>
          <a:bodyPr rtlCol="0"/>
          <a:lstStyle/>
          <a:p>
            <a:fld id="{A4138C61-6000-4561-A372-FC025C9BD104}"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4F3259-06CB-4DB5-8CD7-CCC5B3DEA9ED}" type="datetimeFigureOut">
              <a:rPr lang="en-US" smtClean="0"/>
              <a:t>4/29/2014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138C61-6000-4561-A372-FC025C9BD10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54F3259-06CB-4DB5-8CD7-CCC5B3DEA9ED}" type="datetimeFigureOut">
              <a:rPr lang="en-US" smtClean="0"/>
              <a:t>4/29/2014</a:t>
            </a:fld>
            <a:endParaRPr lang="en-US"/>
          </a:p>
        </p:txBody>
      </p:sp>
      <p:sp>
        <p:nvSpPr>
          <p:cNvPr id="22" name="Slide Number Placeholder 21"/>
          <p:cNvSpPr>
            <a:spLocks noGrp="1"/>
          </p:cNvSpPr>
          <p:nvPr>
            <p:ph type="sldNum" sz="quarter" idx="15"/>
          </p:nvPr>
        </p:nvSpPr>
        <p:spPr/>
        <p:txBody>
          <a:bodyPr rtlCol="0"/>
          <a:lstStyle/>
          <a:p>
            <a:fld id="{A4138C61-6000-4561-A372-FC025C9BD104}"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54F3259-06CB-4DB5-8CD7-CCC5B3DEA9ED}" type="datetimeFigureOut">
              <a:rPr lang="en-US" smtClean="0"/>
              <a:t>4/29/2014</a:t>
            </a:fld>
            <a:endParaRPr lang="en-US"/>
          </a:p>
        </p:txBody>
      </p:sp>
      <p:sp>
        <p:nvSpPr>
          <p:cNvPr id="18" name="Slide Number Placeholder 17"/>
          <p:cNvSpPr>
            <a:spLocks noGrp="1"/>
          </p:cNvSpPr>
          <p:nvPr>
            <p:ph type="sldNum" sz="quarter" idx="11"/>
          </p:nvPr>
        </p:nvSpPr>
        <p:spPr/>
        <p:txBody>
          <a:bodyPr rtlCol="0"/>
          <a:lstStyle/>
          <a:p>
            <a:fld id="{A4138C61-6000-4561-A372-FC025C9BD104}"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54F3259-06CB-4DB5-8CD7-CCC5B3DEA9ED}" type="datetimeFigureOut">
              <a:rPr lang="en-US" smtClean="0"/>
              <a:t>4/29/2014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138C61-6000-4561-A372-FC025C9BD10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North America’s Racial Segregation on Mexican Immigration</a:t>
            </a:r>
            <a:endParaRPr lang="en-US" dirty="0"/>
          </a:p>
        </p:txBody>
      </p:sp>
      <p:sp>
        <p:nvSpPr>
          <p:cNvPr id="3" name="Subtitle 2"/>
          <p:cNvSpPr>
            <a:spLocks noGrp="1"/>
          </p:cNvSpPr>
          <p:nvPr>
            <p:ph type="subTitle" idx="1"/>
          </p:nvPr>
        </p:nvSpPr>
        <p:spPr/>
        <p:txBody>
          <a:bodyPr/>
          <a:lstStyle/>
          <a:p>
            <a:r>
              <a:rPr lang="en-US" dirty="0" smtClean="0"/>
              <a:t>By: Anne Norman</a:t>
            </a:r>
            <a:endParaRPr lang="en-US" dirty="0"/>
          </a:p>
        </p:txBody>
      </p:sp>
    </p:spTree>
    <p:extLst>
      <p:ext uri="{BB962C8B-B14F-4D97-AF65-F5344CB8AC3E}">
        <p14:creationId xmlns:p14="http://schemas.microsoft.com/office/powerpoint/2010/main" val="2025467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was my overall original claim?</a:t>
            </a:r>
            <a:endParaRPr lang="en-US" dirty="0"/>
          </a:p>
        </p:txBody>
      </p:sp>
      <p:sp>
        <p:nvSpPr>
          <p:cNvPr id="3" name="Content Placeholder 2"/>
          <p:cNvSpPr>
            <a:spLocks noGrp="1"/>
          </p:cNvSpPr>
          <p:nvPr>
            <p:ph sz="quarter" idx="1"/>
          </p:nvPr>
        </p:nvSpPr>
        <p:spPr/>
        <p:txBody>
          <a:bodyPr/>
          <a:lstStyle/>
          <a:p>
            <a:r>
              <a:rPr lang="en-US" dirty="0" smtClean="0"/>
              <a:t>My overall claim in the paper was to show the racial segregation amongst the Immigrant workers in the United States by showing how they were constantly being thrown around to where the government wanted them and when they were done working, they were deported right away. The citizens in America treated not only the workers, but their children poorly as well by segregating them from other children of White descent.</a:t>
            </a:r>
            <a:endParaRPr lang="en-US" dirty="0"/>
          </a:p>
        </p:txBody>
      </p:sp>
    </p:spTree>
    <p:extLst>
      <p:ext uri="{BB962C8B-B14F-4D97-AF65-F5344CB8AC3E}">
        <p14:creationId xmlns:p14="http://schemas.microsoft.com/office/powerpoint/2010/main" val="525164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were my research questions?</a:t>
            </a:r>
            <a:endParaRPr lang="en-US" dirty="0"/>
          </a:p>
        </p:txBody>
      </p:sp>
      <p:sp>
        <p:nvSpPr>
          <p:cNvPr id="3" name="Content Placeholder 2"/>
          <p:cNvSpPr>
            <a:spLocks noGrp="1"/>
          </p:cNvSpPr>
          <p:nvPr>
            <p:ph sz="quarter" idx="1"/>
          </p:nvPr>
        </p:nvSpPr>
        <p:spPr/>
        <p:txBody>
          <a:bodyPr/>
          <a:lstStyle/>
          <a:p>
            <a:r>
              <a:rPr lang="en-US" dirty="0" smtClean="0"/>
              <a:t>Why were Mexicans segregated in the United States?</a:t>
            </a:r>
          </a:p>
          <a:p>
            <a:r>
              <a:rPr lang="en-US" dirty="0" smtClean="0"/>
              <a:t>Why did American people blame Mexicans?</a:t>
            </a:r>
          </a:p>
          <a:p>
            <a:r>
              <a:rPr lang="en-US" dirty="0" smtClean="0"/>
              <a:t>What type of racial segregation happened in the United States?</a:t>
            </a:r>
          </a:p>
          <a:p>
            <a:r>
              <a:rPr lang="en-US" dirty="0" smtClean="0"/>
              <a:t>How did the Mexicans react to the segregation?</a:t>
            </a:r>
            <a:endParaRPr lang="en-US" dirty="0"/>
          </a:p>
        </p:txBody>
      </p:sp>
    </p:spTree>
    <p:extLst>
      <p:ext uri="{BB962C8B-B14F-4D97-AF65-F5344CB8AC3E}">
        <p14:creationId xmlns:p14="http://schemas.microsoft.com/office/powerpoint/2010/main" val="3829273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I learn from conducting my own research?</a:t>
            </a:r>
            <a:endParaRPr lang="en-US" dirty="0"/>
          </a:p>
        </p:txBody>
      </p:sp>
      <p:sp>
        <p:nvSpPr>
          <p:cNvPr id="3" name="Content Placeholder 2"/>
          <p:cNvSpPr>
            <a:spLocks noGrp="1"/>
          </p:cNvSpPr>
          <p:nvPr>
            <p:ph sz="quarter" idx="1"/>
          </p:nvPr>
        </p:nvSpPr>
        <p:spPr/>
        <p:txBody>
          <a:bodyPr/>
          <a:lstStyle/>
          <a:p>
            <a:r>
              <a:rPr lang="en-US" dirty="0" smtClean="0"/>
              <a:t>What I learned from conducting my own research is that Mexicans wanted to come to the United States for more opportunities.</a:t>
            </a:r>
          </a:p>
          <a:p>
            <a:r>
              <a:rPr lang="en-US" dirty="0" smtClean="0"/>
              <a:t>When they got here, they were shown no respect and were blamed for many things including War and the economy’s suffrage. </a:t>
            </a:r>
          </a:p>
          <a:p>
            <a:endParaRPr lang="en-US" dirty="0" smtClean="0"/>
          </a:p>
        </p:txBody>
      </p:sp>
    </p:spTree>
    <p:extLst>
      <p:ext uri="{BB962C8B-B14F-4D97-AF65-F5344CB8AC3E}">
        <p14:creationId xmlns:p14="http://schemas.microsoft.com/office/powerpoint/2010/main" val="8969381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1811</TotalTime>
  <Words>189</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Oriel</vt:lpstr>
      <vt:lpstr>North America’s Racial Segregation on Mexican Immigration</vt:lpstr>
      <vt:lpstr>What was my overall original claim?</vt:lpstr>
      <vt:lpstr>What were my research questions?</vt:lpstr>
      <vt:lpstr>What did I learn from conducting my own research?</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America’s Racial Segregation on Mexican Immigration</dc:title>
  <dc:creator>Anne</dc:creator>
  <cp:lastModifiedBy>Anne</cp:lastModifiedBy>
  <cp:revision>2</cp:revision>
  <dcterms:created xsi:type="dcterms:W3CDTF">2014-04-29T21:10:42Z</dcterms:created>
  <dcterms:modified xsi:type="dcterms:W3CDTF">2014-05-01T03:22:18Z</dcterms:modified>
</cp:coreProperties>
</file>