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102"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4/30/2014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4/30/2014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4/30/2014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4/30/2014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4/30/2014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4/30/2014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Chicana/(o)’s in Washington State </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Audiel</a:t>
            </a:r>
            <a:r>
              <a:rPr lang="en-US" dirty="0" smtClean="0"/>
              <a:t> Sanchez </a:t>
            </a:r>
            <a:endParaRPr lang="en-US" dirty="0"/>
          </a:p>
        </p:txBody>
      </p:sp>
    </p:spTree>
    <p:extLst>
      <p:ext uri="{BB962C8B-B14F-4D97-AF65-F5344CB8AC3E}">
        <p14:creationId xmlns:p14="http://schemas.microsoft.com/office/powerpoint/2010/main" val="3449855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I Learn?</a:t>
            </a:r>
            <a:endParaRPr lang="en-US" dirty="0"/>
          </a:p>
        </p:txBody>
      </p:sp>
      <p:sp>
        <p:nvSpPr>
          <p:cNvPr id="3" name="Content Placeholder 2"/>
          <p:cNvSpPr>
            <a:spLocks noGrp="1"/>
          </p:cNvSpPr>
          <p:nvPr>
            <p:ph idx="1"/>
          </p:nvPr>
        </p:nvSpPr>
        <p:spPr>
          <a:xfrm>
            <a:off x="1104293" y="1756704"/>
            <a:ext cx="8946541" cy="4605459"/>
          </a:xfrm>
        </p:spPr>
        <p:txBody>
          <a:bodyPr/>
          <a:lstStyle/>
          <a:p>
            <a:r>
              <a:rPr lang="en-US" dirty="0" smtClean="0"/>
              <a:t> Struggles </a:t>
            </a:r>
            <a:r>
              <a:rPr lang="en-US" dirty="0" err="1" smtClean="0"/>
              <a:t>chicana</a:t>
            </a:r>
            <a:r>
              <a:rPr lang="en-US" dirty="0" smtClean="0"/>
              <a:t>/(o)s went through</a:t>
            </a:r>
          </a:p>
          <a:p>
            <a:pPr lvl="1"/>
            <a:r>
              <a:rPr lang="en-US" dirty="0" smtClean="0"/>
              <a:t>Low paid jobs</a:t>
            </a:r>
          </a:p>
          <a:p>
            <a:pPr lvl="2"/>
            <a:r>
              <a:rPr lang="en-US" dirty="0" smtClean="0"/>
              <a:t>Worked in farming areas, and coil for very low wages with many hours</a:t>
            </a:r>
          </a:p>
          <a:p>
            <a:pPr lvl="1"/>
            <a:r>
              <a:rPr lang="en-US" dirty="0" smtClean="0"/>
              <a:t>Bad unsanitary living conditions</a:t>
            </a:r>
          </a:p>
          <a:p>
            <a:pPr lvl="2"/>
            <a:r>
              <a:rPr lang="en-US" dirty="0" smtClean="0"/>
              <a:t>Places they lived sometimes had water, only about two rooms,  and no showers</a:t>
            </a:r>
          </a:p>
          <a:p>
            <a:pPr lvl="1"/>
            <a:r>
              <a:rPr lang="en-US" dirty="0" smtClean="0"/>
              <a:t>Racism</a:t>
            </a:r>
          </a:p>
          <a:p>
            <a:pPr lvl="2"/>
            <a:r>
              <a:rPr lang="en-US" dirty="0" smtClean="0"/>
              <a:t>In certain places and restaurants they would have signs saying no Mexicans allowed and they wouldn’t be allowed in</a:t>
            </a:r>
          </a:p>
          <a:p>
            <a:pPr lvl="1"/>
            <a:r>
              <a:rPr lang="en-US" dirty="0" smtClean="0"/>
              <a:t>Inequality </a:t>
            </a:r>
          </a:p>
          <a:p>
            <a:pPr lvl="2"/>
            <a:r>
              <a:rPr lang="en-US" dirty="0" smtClean="0"/>
              <a:t>Some men would join the army thinking when they would be back they would be treated differently but they were still mad fun of and still didn’t have the same rights as the Americans.</a:t>
            </a:r>
          </a:p>
          <a:p>
            <a:pPr marL="457200" lvl="1" indent="0">
              <a:buNone/>
            </a:pPr>
            <a:endParaRPr lang="en-US" dirty="0"/>
          </a:p>
        </p:txBody>
      </p:sp>
    </p:spTree>
    <p:extLst>
      <p:ext uri="{BB962C8B-B14F-4D97-AF65-F5344CB8AC3E}">
        <p14:creationId xmlns:p14="http://schemas.microsoft.com/office/powerpoint/2010/main" val="3621867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332797"/>
            <a:ext cx="9404723" cy="1400530"/>
          </a:xfrm>
        </p:spPr>
        <p:txBody>
          <a:bodyPr/>
          <a:lstStyle/>
          <a:p>
            <a:r>
              <a:rPr lang="en-US" dirty="0" smtClean="0"/>
              <a:t>Continued…</a:t>
            </a:r>
            <a:endParaRPr lang="en-US" dirty="0"/>
          </a:p>
        </p:txBody>
      </p:sp>
      <p:sp>
        <p:nvSpPr>
          <p:cNvPr id="3" name="Content Placeholder 2"/>
          <p:cNvSpPr>
            <a:spLocks noGrp="1"/>
          </p:cNvSpPr>
          <p:nvPr>
            <p:ph idx="1"/>
          </p:nvPr>
        </p:nvSpPr>
        <p:spPr>
          <a:xfrm>
            <a:off x="1103312" y="1423332"/>
            <a:ext cx="8946541" cy="5187330"/>
          </a:xfrm>
        </p:spPr>
        <p:txBody>
          <a:bodyPr/>
          <a:lstStyle/>
          <a:p>
            <a:r>
              <a:rPr lang="en-US" dirty="0" smtClean="0"/>
              <a:t>How the Bracero Program worked</a:t>
            </a:r>
          </a:p>
          <a:p>
            <a:pPr lvl="1">
              <a:buClr>
                <a:srgbClr val="F5A408"/>
              </a:buClr>
            </a:pPr>
            <a:r>
              <a:rPr lang="en-US" dirty="0">
                <a:solidFill>
                  <a:prstClr val="white"/>
                </a:solidFill>
              </a:rPr>
              <a:t>Immigrants were allowed to come and work on a contract but right after deported back into Mexico</a:t>
            </a:r>
            <a:r>
              <a:rPr lang="en-US" dirty="0" smtClean="0">
                <a:solidFill>
                  <a:prstClr val="white"/>
                </a:solidFill>
              </a:rPr>
              <a:t>.</a:t>
            </a:r>
            <a:endParaRPr lang="en-US" dirty="0" smtClean="0"/>
          </a:p>
          <a:p>
            <a:r>
              <a:rPr lang="en-US" dirty="0" smtClean="0"/>
              <a:t>Organizations such as LULAC</a:t>
            </a:r>
          </a:p>
          <a:p>
            <a:pPr lvl="1"/>
            <a:r>
              <a:rPr lang="en-US" dirty="0" smtClean="0"/>
              <a:t>Helped with the movement to fighting for equal rights and discrimination.</a:t>
            </a:r>
            <a:endParaRPr lang="en-US" dirty="0"/>
          </a:p>
          <a:p>
            <a:r>
              <a:rPr lang="en-US" dirty="0" smtClean="0"/>
              <a:t>Chicana/(o) students were getting the help needed</a:t>
            </a:r>
          </a:p>
          <a:p>
            <a:pPr lvl="1"/>
            <a:r>
              <a:rPr lang="en-US" dirty="0" smtClean="0"/>
              <a:t>Programs such as LEAP and ELL were there to assist and give all the help possible for these students to do better in school</a:t>
            </a:r>
          </a:p>
          <a:p>
            <a:r>
              <a:rPr lang="en-US" dirty="0" smtClean="0"/>
              <a:t>Chicana/(o)s were finally receiving equal rights</a:t>
            </a:r>
          </a:p>
          <a:p>
            <a:pPr lvl="1"/>
            <a:r>
              <a:rPr lang="en-US" dirty="0" smtClean="0"/>
              <a:t>United farm workers provided low cost food and medical assistance </a:t>
            </a:r>
            <a:endParaRPr lang="en-US" dirty="0"/>
          </a:p>
        </p:txBody>
      </p:sp>
    </p:spTree>
    <p:extLst>
      <p:ext uri="{BB962C8B-B14F-4D97-AF65-F5344CB8AC3E}">
        <p14:creationId xmlns:p14="http://schemas.microsoft.com/office/powerpoint/2010/main" val="3197269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My Research Contribute to Fields of Chicana/(o)s Studies?</a:t>
            </a:r>
            <a:endParaRPr lang="en-US" dirty="0"/>
          </a:p>
        </p:txBody>
      </p:sp>
      <p:sp>
        <p:nvSpPr>
          <p:cNvPr id="3" name="Content Placeholder 2"/>
          <p:cNvSpPr>
            <a:spLocks noGrp="1"/>
          </p:cNvSpPr>
          <p:nvPr>
            <p:ph idx="1"/>
          </p:nvPr>
        </p:nvSpPr>
        <p:spPr/>
        <p:txBody>
          <a:bodyPr/>
          <a:lstStyle/>
          <a:p>
            <a:r>
              <a:rPr lang="en-US" dirty="0" smtClean="0"/>
              <a:t>I was able to understand the background information of the struggles of the Chicanos</a:t>
            </a:r>
          </a:p>
          <a:p>
            <a:endParaRPr lang="en-US" dirty="0" smtClean="0"/>
          </a:p>
          <a:p>
            <a:r>
              <a:rPr lang="en-US" dirty="0" smtClean="0"/>
              <a:t>I was able to make connections and was able to compare the past with the present</a:t>
            </a:r>
          </a:p>
          <a:p>
            <a:endParaRPr lang="en-US" dirty="0" smtClean="0"/>
          </a:p>
          <a:p>
            <a:r>
              <a:rPr lang="en-US" dirty="0" smtClean="0"/>
              <a:t>I was able to understand the reasons why we have everything we now have that we didn’t have</a:t>
            </a:r>
            <a:endParaRPr lang="en-US" dirty="0"/>
          </a:p>
        </p:txBody>
      </p:sp>
    </p:spTree>
    <p:extLst>
      <p:ext uri="{BB962C8B-B14F-4D97-AF65-F5344CB8AC3E}">
        <p14:creationId xmlns:p14="http://schemas.microsoft.com/office/powerpoint/2010/main" val="978029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1472</TotalTime>
  <Words>269</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vt:lpstr>
      <vt:lpstr>Chicana/(o)’s in Washington State </vt:lpstr>
      <vt:lpstr>What Did I Learn?</vt:lpstr>
      <vt:lpstr>Continued…</vt:lpstr>
      <vt:lpstr>How Does My Research Contribute to Fields of Chicana/(o)s Studies?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Chicana/(o)’s in Washington State</dc:title>
  <dc:creator>Pablo Lopez</dc:creator>
  <cp:lastModifiedBy>Pablo Lopez</cp:lastModifiedBy>
  <cp:revision>8</cp:revision>
  <dcterms:created xsi:type="dcterms:W3CDTF">2014-04-30T02:56:20Z</dcterms:created>
  <dcterms:modified xsi:type="dcterms:W3CDTF">2014-05-01T03:28:48Z</dcterms:modified>
</cp:coreProperties>
</file>